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296"/>
  </p:normalViewPr>
  <p:slideViewPr>
    <p:cSldViewPr snapToGrid="0" snapToObjects="1">
      <p:cViewPr varScale="1">
        <p:scale>
          <a:sx n="52" d="100"/>
          <a:sy n="52" d="100"/>
        </p:scale>
        <p:origin x="58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CC859-8630-8642-B1DF-ACB899527E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740632-784E-9541-94CF-BFDE54F28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B0869-C232-5648-B135-4B8D614F2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44A16-F4AC-A443-82E4-833FB019F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F5194-01BB-0343-A98D-6C54BB576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683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A9DAB-CC88-6147-B92D-2F53E305B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9846B2-0041-8F49-9D1D-B5920E521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3ABE2-9E16-C644-8B45-C5C3F9CC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46B9E-52BD-554A-8FDA-AD12636C6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F99D8-8B11-AF44-A4D4-9EE51569E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82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0A210-E534-EC49-B7B1-1F0377A15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5685C6-09BC-BF47-9931-C5D6B0A04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5F923-DB20-A34C-ADE7-FB170D325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05C0A-D350-4A4D-96B8-3CAEEF705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DC990-C115-484F-B675-3CD0B5B38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24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75FC5-FB58-BE44-B0A7-C66F869C1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CC325-55E4-064C-B4CF-3FD77BD77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E4D58-279E-E14E-8A11-35540ECA2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CC8A5-6D00-5C4B-B7E1-9D3B47688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34AED-4984-EA43-95E2-C0E57D907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772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F75BF-5D80-2F4C-839E-994113922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0CAF4-49C6-9E43-8621-9FF66BEEA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2A172-B609-DF49-BFAE-24847C33C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07820-1693-E243-9352-FF983BE0F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F3E79-2714-FC45-9C84-DA150DD4D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985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134F7-8DC8-614C-A926-E2A8BB10D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41F73-B47B-224E-B80D-D20FCC130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AE2724-9728-CD47-A8FA-BEAA5E556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EB13A7-F811-D844-B7BB-E6D6E71DD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A91BFC-0BD3-E940-8EF9-F03D0F476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2E9A1-1EB6-7345-A50D-35B92804E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25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CE89D-BBCF-AC42-BB98-4A9377F33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42571-1CA4-874D-A17D-5FB085503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C074C-9DC1-1D40-A50A-B08F756A7B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6480C9-5170-974D-9550-B1E1F1327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53FABA-2058-1547-BF61-B1745BB71A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AE0C21-AC23-6647-8382-6DCB7A917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EF54A3-E9E0-424C-83A1-CF433867C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7AB472-0738-E644-BAA7-FB7611D0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94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6E903-976B-1B4C-9A91-AA6631F1F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DAEA32-D26B-8F4A-842B-7DCD6C765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04AFA4-7847-2648-99C3-FBD02A0F4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DA5694-EFBB-2F46-AB5C-233CD9BAB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46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ABEC06-BD6D-C04B-8D87-10B5E507A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44622D-EC9E-B041-A7F7-D7624742E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AC54A4-9120-9842-9936-FA2DFA3D3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26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59E15-FA98-FF45-B8F9-C41506831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9FC90-021D-4C48-A56E-CAFE32552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995E7-96BB-B041-B1BB-19AD3153D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5BC1F2-6556-9D4C-A5D2-7C937DD1E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B44D0-F688-2C4A-B7B4-9FB3F734A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8483A1-555E-5C47-A6AA-40CB06B44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74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F7248-CB4C-6549-8499-3DC81D401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A1C0D6-5E7B-0640-94FA-8830C5C9F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B8B46E-E728-6B48-8CD0-C7D7B17BB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ED9E1-2B15-C745-9BDE-93FC29617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847D09-6447-1C47-8201-F7272DFB7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190A5-A815-9848-B8A3-6D10A4CC6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6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C57F23-32A3-1849-8697-1292DA61E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2BD3F-A232-004F-9C69-552AC02BC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6E469-94D2-774C-91FF-DE486A8EA7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D6089-B0A7-EF49-A9E6-FD6E652709D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3C6FF-34A6-A74C-8708-64266759A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B9539-3C92-9F48-9311-9DBAEBC786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4EE9F-E2F4-314E-B2C8-4C41D213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566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C76A132E-38B3-A143-8EF7-4F0E55565E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83" b="4517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89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3FB1D6-AB32-BC40-8AC1-0EC90A0AC1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848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F735765-8C21-EB4A-B628-E189A9ABE73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AFC38A2-DF81-C740-8B40-8320D001E396}"/>
              </a:ext>
            </a:extLst>
          </p:cNvPr>
          <p:cNvSpPr/>
          <p:nvPr/>
        </p:nvSpPr>
        <p:spPr>
          <a:xfrm>
            <a:off x="7558087" y="2514601"/>
            <a:ext cx="2014537" cy="1157288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algn="r" defTabSz="914400" rtl="1" eaLnBrk="1" latinLnBrk="0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75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AA73CB-302C-BB47-A779-1C990AD417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4" b="70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971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811F8F6-2C05-8B49-A467-652F75135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278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8B2821-A330-4544-A596-6EE8904BC8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DCAFC9-A049-8645-BE22-7C4B24C69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86" y="4501243"/>
            <a:ext cx="3739242" cy="193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098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F0A7049-F664-6348-B858-B6C4DB68B2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03" b="79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517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D2B9437-D3D1-404A-85E7-7B2E8B1095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11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38BF96-3CFE-2742-A0DC-DC8C9F606A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38" b="76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076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236392-8F33-9D46-8855-09F8058863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1208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1701469-D401-554A-B759-5135B677F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11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able, person, laptop, text&#10;&#10;Description automatically generated">
            <a:extLst>
              <a:ext uri="{FF2B5EF4-FFF2-40B4-BE49-F238E27FC236}">
                <a16:creationId xmlns:a16="http://schemas.microsoft.com/office/drawing/2014/main" id="{BEC037A2-EB17-1B40-AB65-263C8CAA2F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8" r="1" b="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94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81044F3-4695-FA4F-9DF6-A9D43C5756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52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92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oman&#10;&#10;Description automatically generated">
            <a:extLst>
              <a:ext uri="{FF2B5EF4-FFF2-40B4-BE49-F238E27FC236}">
                <a16:creationId xmlns:a16="http://schemas.microsoft.com/office/drawing/2014/main" id="{ED8D0A09-5A62-EC4F-90B4-D6A515BE5A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9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racket, player, bus, swinging&#10;&#10;Description automatically generated">
            <a:extLst>
              <a:ext uri="{FF2B5EF4-FFF2-40B4-BE49-F238E27FC236}">
                <a16:creationId xmlns:a16="http://schemas.microsoft.com/office/drawing/2014/main" id="{5FF1A5F6-D6B9-914E-B7F4-6D53745D4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7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105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C6FDA2-F1FB-B14F-A857-34FB83B38A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914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77BD91C-DC19-E045-9623-75687916C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992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EFB9BEE-5308-1440-A3D1-91C943DBD7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2" b="894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375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C6034BA-BF26-174C-AF4E-F3FA4809FD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62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616F645-E2B6-DD4D-BDF0-80BD0E2DE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37"/>
            <a:ext cx="12192000" cy="681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214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 bachar</dc:creator>
  <cp:lastModifiedBy>דניאל לבקוביץ'</cp:lastModifiedBy>
  <cp:revision>3</cp:revision>
  <dcterms:created xsi:type="dcterms:W3CDTF">2020-01-14T19:46:27Z</dcterms:created>
  <dcterms:modified xsi:type="dcterms:W3CDTF">2020-08-24T15:40:17Z</dcterms:modified>
</cp:coreProperties>
</file>